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8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33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26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5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85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9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46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33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99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20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616F-0BE4-49A8-AB51-16F616DB9CC4}" type="datetimeFigureOut">
              <a:rPr kumimoji="1" lang="ja-JP" altLang="en-US" smtClean="0"/>
              <a:t>2015/4/19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7402B-9FAC-4E7D-93F3-2E2309D60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51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733066.xaas.jp/images/material/tuki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804" y="137810"/>
            <a:ext cx="7943353" cy="660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74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1</cp:revision>
  <dcterms:created xsi:type="dcterms:W3CDTF">2015-04-19T14:32:53Z</dcterms:created>
  <dcterms:modified xsi:type="dcterms:W3CDTF">2015-04-19T14:33:16Z</dcterms:modified>
</cp:coreProperties>
</file>