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34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739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97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8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39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45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93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45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59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92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36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2D07A-E52C-4353-BE40-6EA7477ADFC7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CE628-7329-465C-AC6A-0B0389DDE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62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733066.xaas.jp/images/material/tuki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804" y="137810"/>
            <a:ext cx="7943353" cy="6608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5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4733066.xaas.jp/images/material/tuuki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064" y="310736"/>
            <a:ext cx="7143750" cy="648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29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4733066.xaas.jp/images/material/arau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356" y="912728"/>
            <a:ext cx="7143750" cy="561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21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DaisukeKobayashi（小林）</dc:creator>
  <cp:lastModifiedBy>Windows User</cp:lastModifiedBy>
  <cp:revision>1</cp:revision>
  <dcterms:created xsi:type="dcterms:W3CDTF">2015-03-27T02:26:57Z</dcterms:created>
  <dcterms:modified xsi:type="dcterms:W3CDTF">2015-04-19T14:29:34Z</dcterms:modified>
</cp:coreProperties>
</file>